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57" r:id="rId5"/>
    <p:sldId id="260" r:id="rId6"/>
    <p:sldId id="265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9455" y="1448974"/>
            <a:ext cx="6217920" cy="14771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000" b="1" baseline="0">
                <a:solidFill>
                  <a:srgbClr val="0348A5"/>
                </a:solidFill>
              </a:defRPr>
            </a:lvl1pPr>
          </a:lstStyle>
          <a:p>
            <a:r>
              <a:rPr lang="en-US" dirty="0" smtClean="0"/>
              <a:t>Click to edit Tittle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1990" y="3277776"/>
            <a:ext cx="6105379" cy="106914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10619" y="4699000"/>
            <a:ext cx="3896750" cy="3647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en-US" dirty="0" err="1" smtClean="0"/>
              <a:t>Clik</a:t>
            </a:r>
            <a:r>
              <a:rPr lang="en-US" dirty="0" smtClean="0"/>
              <a:t> to edit Nama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0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82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83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58372" y="1815319"/>
            <a:ext cx="716001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00" b="1">
                <a:solidFill>
                  <a:schemeClr val="bg1"/>
                </a:solidFill>
                <a:latin typeface="LT Internet" panose="02000500000000000000" pitchFamily="2" charset="0"/>
              </a:defRPr>
            </a:lvl1pPr>
          </a:lstStyle>
          <a:p>
            <a:pPr lvl="0"/>
            <a:r>
              <a:rPr lang="en-US" b="0" i="0" dirty="0" smtClean="0">
                <a:effectLst/>
              </a:rPr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2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50" y="1631217"/>
            <a:ext cx="9951719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99050" y="3165234"/>
            <a:ext cx="8362070" cy="106914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</a:t>
            </a:r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99050" y="4442834"/>
            <a:ext cx="3072618" cy="579332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Click to edit </a:t>
            </a:r>
            <a:r>
              <a:rPr lang="en-US" sz="1400" b="1" dirty="0" err="1" smtClean="0"/>
              <a:t>Dosen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Pengampu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5500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117" y="1108150"/>
            <a:ext cx="8835683" cy="11567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51828" y="2321168"/>
            <a:ext cx="6401972" cy="323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248335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48A5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9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9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48972"/>
            <a:ext cx="10515600" cy="264927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0963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69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77997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5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6747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2527"/>
            <a:ext cx="5157787" cy="6903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4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2527"/>
            <a:ext cx="5183188" cy="6903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4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574" y="365125"/>
            <a:ext cx="89482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7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172" y="1096645"/>
            <a:ext cx="7146388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6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7" r:id="rId9"/>
    <p:sldLayoutId id="2147483655" r:id="rId10"/>
    <p:sldLayoutId id="2147483658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1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43532" y="1815319"/>
            <a:ext cx="8074856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D710FA0-5110-4DAB-9594-297E83307CC4}" vid="{AAA70498-0F74-4B2E-8548-D6D2631ADF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42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LT Internet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humas</dc:creator>
  <cp:lastModifiedBy>humas</cp:lastModifiedBy>
  <cp:revision>5</cp:revision>
  <dcterms:created xsi:type="dcterms:W3CDTF">2026-01-10T03:00:36Z</dcterms:created>
  <dcterms:modified xsi:type="dcterms:W3CDTF">2026-01-14T03:06:55Z</dcterms:modified>
</cp:coreProperties>
</file>